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8C17F-BB31-4AD3-93CF-993BEF278017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A6E0-081F-4075-A211-E8DA37A78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701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8C17F-BB31-4AD3-93CF-993BEF278017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A6E0-081F-4075-A211-E8DA37A78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968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8C17F-BB31-4AD3-93CF-993BEF278017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A6E0-081F-4075-A211-E8DA37A78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518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8C17F-BB31-4AD3-93CF-993BEF278017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A6E0-081F-4075-A211-E8DA37A78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187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8C17F-BB31-4AD3-93CF-993BEF278017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A6E0-081F-4075-A211-E8DA37A78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588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8C17F-BB31-4AD3-93CF-993BEF278017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A6E0-081F-4075-A211-E8DA37A78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314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8C17F-BB31-4AD3-93CF-993BEF278017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A6E0-081F-4075-A211-E8DA37A78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552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8C17F-BB31-4AD3-93CF-993BEF278017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A6E0-081F-4075-A211-E8DA37A78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564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8C17F-BB31-4AD3-93CF-993BEF278017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A6E0-081F-4075-A211-E8DA37A78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169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8C17F-BB31-4AD3-93CF-993BEF278017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A6E0-081F-4075-A211-E8DA37A78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949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8C17F-BB31-4AD3-93CF-993BEF278017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A6E0-081F-4075-A211-E8DA37A78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22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8C17F-BB31-4AD3-93CF-993BEF278017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0A6E0-081F-4075-A211-E8DA37A78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03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youtube.com/watch?v=T36I8Coiz6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0474" y="1672044"/>
            <a:ext cx="7604927" cy="1563597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accent2">
                    <a:lumMod val="50000"/>
                  </a:schemeClr>
                </a:solidFill>
              </a:rPr>
              <a:t>Want to Improve Your memory Strategies? Watch this Video!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1121" y="728209"/>
            <a:ext cx="9144000" cy="1218156"/>
          </a:xfrm>
        </p:spPr>
        <p:txBody>
          <a:bodyPr/>
          <a:lstStyle/>
          <a:p>
            <a:r>
              <a:rPr lang="en-US" dirty="0"/>
              <a:t>PSY 324</a:t>
            </a:r>
          </a:p>
          <a:p>
            <a:r>
              <a:rPr lang="en-US" dirty="0"/>
              <a:t>Module 3 Presentation 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457" y="3396887"/>
            <a:ext cx="4092960" cy="3121479"/>
          </a:xfrm>
          <a:prstGeom prst="rect">
            <a:avLst/>
          </a:prstGeom>
          <a:ln>
            <a:solidFill>
              <a:srgbClr val="A50021"/>
            </a:solidFill>
          </a:ln>
        </p:spPr>
      </p:pic>
    </p:spTree>
    <p:extLst>
      <p:ext uri="{BB962C8B-B14F-4D97-AF65-F5344CB8AC3E}">
        <p14:creationId xmlns:p14="http://schemas.microsoft.com/office/powerpoint/2010/main" val="1976125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Drum roll please . . 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6360" y="2199105"/>
            <a:ext cx="3411583" cy="83919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000" i="1" dirty="0"/>
              <a:t>Ten research- based strategies for </a:t>
            </a:r>
          </a:p>
          <a:p>
            <a:pPr marL="0" indent="0" algn="ctr">
              <a:buNone/>
            </a:pPr>
            <a:r>
              <a:rPr lang="en-US" sz="4000" i="1" dirty="0"/>
              <a:t>remembering things better!</a:t>
            </a:r>
          </a:p>
        </p:txBody>
      </p:sp>
      <p:pic>
        <p:nvPicPr>
          <p:cNvPr id="4" name="Picture 3" descr="anthroblogia | Entries tagged as competiti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43" y="1214846"/>
            <a:ext cx="3464913" cy="5044913"/>
          </a:xfrm>
          <a:prstGeom prst="rect">
            <a:avLst/>
          </a:prstGeom>
          <a:ln>
            <a:solidFill>
              <a:srgbClr val="A50021"/>
            </a:solidFill>
          </a:ln>
        </p:spPr>
      </p:pic>
    </p:spTree>
    <p:extLst>
      <p:ext uri="{BB962C8B-B14F-4D97-AF65-F5344CB8AC3E}">
        <p14:creationId xmlns:p14="http://schemas.microsoft.com/office/powerpoint/2010/main" val="1249500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17585"/>
            <a:ext cx="10515600" cy="10582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dirty="0"/>
              <a:t>The total-time hypothesis</a:t>
            </a:r>
          </a:p>
        </p:txBody>
      </p:sp>
      <p:pic>
        <p:nvPicPr>
          <p:cNvPr id="4" name="Picture 3" descr="Enjoy the Process – Finding Freedom Series, Strategies #33-36 - Nancy N. Wilso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462" y="3098385"/>
            <a:ext cx="4579076" cy="3346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618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61277"/>
            <a:ext cx="10515600" cy="10582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dirty="0"/>
              <a:t>Encoding specificity</a:t>
            </a:r>
          </a:p>
        </p:txBody>
      </p:sp>
      <p:pic>
        <p:nvPicPr>
          <p:cNvPr id="4" name="Picture 3" descr="2015-Sociology - CLOSED - The Collaboratory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3391444"/>
            <a:ext cx="57150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166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10582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dirty="0"/>
              <a:t>The distributed-practice effect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9955" y="3016251"/>
            <a:ext cx="5856378" cy="308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41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77951"/>
            <a:ext cx="10515600" cy="10582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dirty="0"/>
              <a:t>Working memory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0355" y="2803514"/>
            <a:ext cx="3714852" cy="371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37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1080" y="1517140"/>
            <a:ext cx="10515600" cy="10582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dirty="0"/>
              <a:t>Levels of processing</a:t>
            </a:r>
          </a:p>
        </p:txBody>
      </p:sp>
      <p:pic>
        <p:nvPicPr>
          <p:cNvPr id="4" name="Picture 3" descr="Assessments, Homework, Videos, Games, Lesson Plans. Over a million items aligned to Common Core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269" y="2697479"/>
            <a:ext cx="5103221" cy="382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03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1460"/>
            <a:ext cx="10515600" cy="10582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dirty="0"/>
              <a:t>Mnemonic devices</a:t>
            </a:r>
          </a:p>
        </p:txBody>
      </p:sp>
      <p:pic>
        <p:nvPicPr>
          <p:cNvPr id="4" name="Picture 3" descr="BarrStudent60 - 6 Order of Operation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835" y="3316243"/>
            <a:ext cx="5614096" cy="273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285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8018" y="1517140"/>
            <a:ext cx="10515600" cy="10582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dirty="0"/>
              <a:t>The self-reference effect</a:t>
            </a:r>
          </a:p>
        </p:txBody>
      </p:sp>
      <p:pic>
        <p:nvPicPr>
          <p:cNvPr id="4" name="Picture 3" descr="“Drago” su Goodreads. Consigli pratici di Cynthia Shannon | ebookextr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898" y="2706020"/>
            <a:ext cx="2927839" cy="390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422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56775"/>
            <a:ext cx="10515600" cy="10582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dirty="0"/>
              <a:t>Distinctiveness</a:t>
            </a:r>
          </a:p>
        </p:txBody>
      </p:sp>
      <p:pic>
        <p:nvPicPr>
          <p:cNvPr id="4" name="Picture 3" descr="A pig in a poke no more: my students profile the ISPs | Life on the Broadband Interne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585" y="3081114"/>
            <a:ext cx="5695950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87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25700"/>
            <a:ext cx="10515600" cy="10582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dirty="0"/>
              <a:t>Divided attention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828" y="2751263"/>
            <a:ext cx="6338343" cy="380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160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10582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dirty="0"/>
              <a:t>Elaboration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158" y="3016251"/>
            <a:ext cx="3445684" cy="3526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341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finally, two strange phenomena . . 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Tip-of-the-tongue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r>
              <a:rPr lang="en-US" sz="3600" dirty="0"/>
              <a:t>Feeling-of-knowing</a:t>
            </a:r>
          </a:p>
        </p:txBody>
      </p:sp>
      <p:pic>
        <p:nvPicPr>
          <p:cNvPr id="4" name="Picture 3" descr="smiley face with &lt;strong&gt;tongue&lt;/strong&gt; &lt;strong&gt;out&lt;/strong&gt; - vector Clip Art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859" y="1393567"/>
            <a:ext cx="2420679" cy="24126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78538" y="3375743"/>
            <a:ext cx="27982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Your memory is here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7361125" y="3456898"/>
            <a:ext cx="917413" cy="349279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 descr="Cómo el pensamiento crítico evita caer en la trampa de las creencias irracionales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013" y="4390948"/>
            <a:ext cx="2792186" cy="223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308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612" y="2211854"/>
            <a:ext cx="10726270" cy="1553322"/>
          </a:xfrm>
        </p:spPr>
        <p:txBody>
          <a:bodyPr/>
          <a:lstStyle/>
          <a:p>
            <a:pPr algn="ctr"/>
            <a:r>
              <a:rPr lang="en-US" b="1" i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memory strategies will you try?</a:t>
            </a:r>
          </a:p>
        </p:txBody>
      </p:sp>
    </p:spTree>
    <p:extLst>
      <p:ext uri="{BB962C8B-B14F-4D97-AF65-F5344CB8AC3E}">
        <p14:creationId xmlns:p14="http://schemas.microsoft.com/office/powerpoint/2010/main" val="3088234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96</Words>
  <Application>Microsoft Office PowerPoint</Application>
  <PresentationFormat>Widescreen</PresentationFormat>
  <Paragraphs>33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Want to Improve Your memory Strategies? Watch this Video!</vt:lpstr>
      <vt:lpstr>Drum roll please . . . </vt:lpstr>
      <vt:lpstr>#10</vt:lpstr>
      <vt:lpstr>#9</vt:lpstr>
      <vt:lpstr>#8</vt:lpstr>
      <vt:lpstr>#7</vt:lpstr>
      <vt:lpstr>#6</vt:lpstr>
      <vt:lpstr>#5</vt:lpstr>
      <vt:lpstr>#4</vt:lpstr>
      <vt:lpstr>#3</vt:lpstr>
      <vt:lpstr>#2</vt:lpstr>
      <vt:lpstr>#1</vt:lpstr>
      <vt:lpstr>And finally, two strange phenomena . . .</vt:lpstr>
      <vt:lpstr>What memory strategies will you try?</vt:lpstr>
    </vt:vector>
  </TitlesOfParts>
  <Company>ASU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Should we have "trust issues" with our memory?</dc:title>
  <dc:creator>Mary Duggan</dc:creator>
  <cp:lastModifiedBy>Sandra Rodriguez</cp:lastModifiedBy>
  <cp:revision>16</cp:revision>
  <dcterms:created xsi:type="dcterms:W3CDTF">2017-10-25T17:13:47Z</dcterms:created>
  <dcterms:modified xsi:type="dcterms:W3CDTF">2019-07-18T02:32:22Z</dcterms:modified>
</cp:coreProperties>
</file>